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1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533400" y="671512"/>
            <a:ext cx="7900987" cy="5514975"/>
            <a:chOff x="533400" y="671512"/>
            <a:chExt cx="7900987" cy="5514975"/>
          </a:xfrm>
        </p:grpSpPr>
        <p:pic>
          <p:nvPicPr>
            <p:cNvPr id="4" name="Picture 3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09612" y="671512"/>
              <a:ext cx="7724775" cy="5514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Right Arrow Callout 4"/>
            <p:cNvSpPr/>
            <p:nvPr/>
          </p:nvSpPr>
          <p:spPr>
            <a:xfrm>
              <a:off x="533400" y="2209800"/>
              <a:ext cx="1752600" cy="914400"/>
            </a:xfrm>
            <a:prstGeom prst="rightArrowCallout">
              <a:avLst>
                <a:gd name="adj1" fmla="val 11813"/>
                <a:gd name="adj2" fmla="val 25000"/>
                <a:gd name="adj3" fmla="val 25000"/>
                <a:gd name="adj4" fmla="val 6497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Shirley’s</a:t>
              </a:r>
            </a:p>
            <a:p>
              <a:pPr algn="ctr"/>
              <a:r>
                <a:rPr lang="en-US" sz="1400" dirty="0" smtClean="0"/>
                <a:t>Brook Tributary from PSW#1</a:t>
              </a:r>
              <a:endParaRPr lang="en-US" sz="1400" dirty="0"/>
            </a:p>
          </p:txBody>
        </p:sp>
        <p:sp>
          <p:nvSpPr>
            <p:cNvPr id="6" name="Right Arrow Callout 5"/>
            <p:cNvSpPr/>
            <p:nvPr/>
          </p:nvSpPr>
          <p:spPr>
            <a:xfrm rot="20097934">
              <a:off x="1386010" y="3778342"/>
              <a:ext cx="1752600" cy="457200"/>
            </a:xfrm>
            <a:prstGeom prst="rightArrowCallout">
              <a:avLst>
                <a:gd name="adj1" fmla="val 28720"/>
                <a:gd name="adj2" fmla="val 39607"/>
                <a:gd name="adj3" fmla="val 25000"/>
                <a:gd name="adj4" fmla="val 6497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Kizell</a:t>
              </a:r>
            </a:p>
            <a:p>
              <a:pPr algn="ctr"/>
              <a:r>
                <a:rPr lang="en-US" sz="1400" dirty="0" smtClean="0"/>
                <a:t>Tributary</a:t>
              </a:r>
              <a:endParaRPr lang="en-US" sz="1400" dirty="0"/>
            </a:p>
          </p:txBody>
        </p:sp>
        <p:sp>
          <p:nvSpPr>
            <p:cNvPr id="7" name="Left Arrow Callout 6"/>
            <p:cNvSpPr/>
            <p:nvPr/>
          </p:nvSpPr>
          <p:spPr>
            <a:xfrm>
              <a:off x="5791200" y="1676400"/>
              <a:ext cx="1981200" cy="533400"/>
            </a:xfrm>
            <a:prstGeom prst="leftArrow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GFR</a:t>
              </a:r>
            </a:p>
            <a:p>
              <a:pPr algn="ctr"/>
              <a:r>
                <a:rPr lang="en-US" sz="1400" dirty="0" smtClean="0"/>
                <a:t>Crossing</a:t>
              </a:r>
              <a:endParaRPr lang="en-US" sz="1400" dirty="0"/>
            </a:p>
          </p:txBody>
        </p:sp>
        <p:sp>
          <p:nvSpPr>
            <p:cNvPr id="9" name="Oval 8"/>
            <p:cNvSpPr/>
            <p:nvPr/>
          </p:nvSpPr>
          <p:spPr>
            <a:xfrm rot="19644688">
              <a:off x="4446021" y="2190500"/>
              <a:ext cx="1295400" cy="462021"/>
            </a:xfrm>
            <a:prstGeom prst="ellipse">
              <a:avLst/>
            </a:prstGeom>
            <a:noFill/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 rot="19644688">
              <a:off x="5750207" y="1411395"/>
              <a:ext cx="964176" cy="315734"/>
            </a:xfrm>
            <a:prstGeom prst="ellipse">
              <a:avLst/>
            </a:prstGeom>
            <a:noFill/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9</Words>
  <Application>Microsoft Office PowerPoint</Application>
  <PresentationFormat>On-screen Show (4:3)</PresentationFormat>
  <Paragraphs>6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Paul Renaud</dc:creator>
  <cp:lastModifiedBy>Windows User</cp:lastModifiedBy>
  <cp:revision>2</cp:revision>
  <dcterms:created xsi:type="dcterms:W3CDTF">2006-08-16T00:00:00Z</dcterms:created>
  <dcterms:modified xsi:type="dcterms:W3CDTF">2010-07-21T03:12:22Z</dcterms:modified>
</cp:coreProperties>
</file>